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5" r:id="rId4"/>
    <p:sldId id="266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193"/>
    <a:srgbClr val="FECB2B"/>
    <a:srgbClr val="FAEA2B"/>
    <a:srgbClr val="32A9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8FA61-A40C-49D7-A875-055BC3E903F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62330-CDB4-4748-A151-1EA0E0680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62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87EA-53A4-B0A3-DCFD-1B9BCFCC4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40A93-82D5-465C-6610-5D77B2B2B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4A9AA-64E2-669C-E569-FD4C39BFE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3484F-1AC8-A66C-E3E0-C577A739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89B02-92C3-B2F0-77FE-688749AF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3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69E50-CB73-149C-55A6-A9F7F5F04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F17952-2AA2-C4CE-44F6-64D959F06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EBD07-F61A-D7D2-4175-7E7A7F811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92F9D-E6B6-372C-FC17-7D1EF127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C8C1B-5219-3A10-FD8E-75F6C8361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8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16B423-E4DA-2B21-312C-8B0F6125E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E1F455-3EF3-D879-6724-5755D921B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4FB88-FAA5-7946-6140-AFC54BC7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8CF41-CCD3-2978-C240-59B8C1767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DE306-1472-D858-1836-2746A018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96F41-911F-4B91-D655-2890CEDA5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5A918-9A80-E433-BC41-A9CCCF9C4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FB461-6AC8-0B0D-0D68-A87C6C086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38724-52BC-2CA6-F5D1-04AD0322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98E70-FCF1-65C8-4C80-4072A35E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8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ADC3D-D6A1-CBED-340E-451355A1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64F5C-175C-05AB-7A6A-761BB8C8F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53159-5638-FC95-91FD-4F9FEEA2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CF919-068B-A83F-7937-6446EA088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10B72-3B13-A55C-5BBF-199825A42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0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F4BC7-5FE0-C3EF-4819-A20659485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93C5F-EF67-2E52-6F26-FEE10281EE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303FC-0FCF-B40B-5652-8E8B214C9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F95BC-81EE-C62F-01BF-D1770CA2E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49B8-84BD-8417-8B9C-41A83E48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C412C-E89B-A576-D712-27CD3126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5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D3218-95E4-FFB5-6A9E-95280C7B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D7E28-EB72-A28F-6694-FA5BB965C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9E2-AE30-8E0D-895A-8DADD1471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420E7A-30E5-FEEC-1204-EF245528D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743C51-3A38-7406-FF44-062C4784C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905672-2538-98AF-30AF-39BF281C0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EFB2C5-8707-1B42-67BF-D7754162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0688B6-D3C4-6E96-C28F-5485854A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3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9B5B0-794A-E74A-E0ED-79594CA8E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C2ECFC-26FD-5952-9D70-8A0BB6B5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62723A-A705-5F82-B286-BFEB299A0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63456B-C316-4114-9A85-3B3300B7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0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2A7992-821B-045C-15FB-A0348E4F8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38E62C-4FA8-A94E-6F5B-83090CBFA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0CD2B-C2C1-CA3D-C031-EE41A0A2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2E18-D88E-F307-9350-FEEC7BC1A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10B49-E1A9-8F99-7295-994946530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700D8-4EAD-08E2-44D1-5BD0EBBC9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9ECA4-37F3-4327-FC1B-B25F9B8CB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6F4F0-8E9F-381D-DD2D-B1A041D59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5A71D-7283-CF78-F735-1D7B80FC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1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6ED67-8F04-0198-83B2-C38DF5192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74AF1-28B6-97FB-9A4A-11C9EBEAF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58C3F-DFAA-4529-E854-0FB2095F72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D85AA4-981A-6E19-30E2-E3AD666C4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0264E-8234-7AF1-6172-73AC68163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9C561-B1CF-B401-1EA8-84CCAA190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8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4AFF9B-2A55-9128-5704-3B838BDC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C57C6-CB80-584C-097F-0D47DD160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97D57-BA6A-019E-386E-FABEB0B3D6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4AB84-8A69-4E64-A152-660510655B6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B2AED-562F-7A03-2672-29DEF11E6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9859F-06FC-97A9-2156-5ACE397F2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D56FF-74F6-4308-82A2-8EBC86ECD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7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2.sv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41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5C4F8-ADB2-770C-6361-F7E97F29D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36799"/>
            <a:ext cx="6134100" cy="1173163"/>
          </a:xfrm>
        </p:spPr>
        <p:txBody>
          <a:bodyPr>
            <a:noAutofit/>
          </a:bodyPr>
          <a:lstStyle/>
          <a:p>
            <a:pPr algn="l"/>
            <a:r>
              <a:rPr lang="pt-BR" sz="4800" dirty="0">
                <a:solidFill>
                  <a:srgbClr val="FAEA2B"/>
                </a:solidFill>
              </a:rPr>
              <a:t>Título Apresentação</a:t>
            </a:r>
            <a:endParaRPr lang="en-US" sz="4800" dirty="0">
              <a:solidFill>
                <a:srgbClr val="FAEA2B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D15DB-65B1-D9D1-5E7B-0AB89A54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6134100" cy="1033462"/>
          </a:xfrm>
        </p:spPr>
        <p:txBody>
          <a:bodyPr/>
          <a:lstStyle/>
          <a:p>
            <a:pPr algn="l"/>
            <a:r>
              <a:rPr lang="pt-BR" dirty="0">
                <a:solidFill>
                  <a:schemeClr val="bg1"/>
                </a:solidFill>
              </a:rPr>
              <a:t>Subtítulo apresentação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3553A8-FFF4-7322-D55F-7F44BEFB93B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215418" y="0"/>
            <a:ext cx="1976582" cy="6858000"/>
          </a:xfrm>
          <a:prstGeom prst="rect">
            <a:avLst/>
          </a:prstGeom>
          <a:solidFill>
            <a:srgbClr val="FEC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6061049-F4EE-F223-6E50-D56BF71FC5A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9927" y="5622316"/>
            <a:ext cx="1200150" cy="456221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69FD15E-28D3-6821-E31E-FF759A771854}"/>
              </a:ext>
            </a:extLst>
          </p:cNvPr>
          <p:cNvSpPr txBox="1">
            <a:spLocks/>
          </p:cNvSpPr>
          <p:nvPr/>
        </p:nvSpPr>
        <p:spPr>
          <a:xfrm>
            <a:off x="1524000" y="5795813"/>
            <a:ext cx="6134100" cy="282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000" dirty="0">
                <a:solidFill>
                  <a:schemeClr val="bg1"/>
                </a:solidFill>
              </a:rPr>
              <a:t>Numeração: FGQ0042 | Revisão: 00 | Data: 27/10/2022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4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54C07-A542-2019-6A21-894E4E3A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365125"/>
            <a:ext cx="9321799" cy="1325563"/>
          </a:xfrm>
        </p:spPr>
        <p:txBody>
          <a:bodyPr/>
          <a:lstStyle/>
          <a:p>
            <a:endParaRPr lang="en-US" dirty="0">
              <a:solidFill>
                <a:srgbClr val="3E4193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924AA-CC23-0EE6-BF70-F689AE144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03675"/>
          </a:xfrm>
        </p:spPr>
        <p:txBody>
          <a:bodyPr/>
          <a:lstStyle/>
          <a:p>
            <a:endParaRPr lang="en-US" dirty="0">
              <a:solidFill>
                <a:srgbClr val="3E4193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E66C81-C5F7-960B-FEFF-0A67324DF7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654800"/>
            <a:ext cx="12191998" cy="203200"/>
          </a:xfrm>
          <a:prstGeom prst="rect">
            <a:avLst/>
          </a:prstGeom>
          <a:solidFill>
            <a:srgbClr val="FEC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88236ABF-0452-B328-CF4D-83CE05D1B8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425450" y="5903619"/>
            <a:ext cx="1330325" cy="365125"/>
          </a:xfrm>
        </p:spPr>
        <p:txBody>
          <a:bodyPr/>
          <a:lstStyle/>
          <a:p>
            <a:pPr algn="l"/>
            <a:fld id="{89CD56FF-74F6-4308-82A2-8EBC86ECD0C1}" type="slidenum">
              <a:rPr lang="en-US" smtClean="0">
                <a:solidFill>
                  <a:srgbClr val="3E4193"/>
                </a:solidFill>
              </a:rPr>
              <a:pPr algn="l"/>
              <a:t>2</a:t>
            </a:fld>
            <a:endParaRPr lang="en-US" dirty="0">
              <a:solidFill>
                <a:srgbClr val="3E4193"/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106D87F-737E-C34E-BCEC-D123F4CC33F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5669" y="490537"/>
            <a:ext cx="1051986" cy="101917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16A30615-E7B1-0D94-693D-CC06FBE2865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88700" y="5957301"/>
            <a:ext cx="577850" cy="21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8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9287-C859-16AA-0059-C60789809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8825" y="365125"/>
            <a:ext cx="9324975" cy="1325563"/>
          </a:xfrm>
        </p:spPr>
        <p:txBody>
          <a:bodyPr/>
          <a:lstStyle/>
          <a:p>
            <a:endParaRPr lang="en-US" dirty="0">
              <a:solidFill>
                <a:srgbClr val="3E4193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03E1D-887B-AC2F-A725-9DED211C4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56050"/>
          </a:xfrm>
        </p:spPr>
        <p:txBody>
          <a:bodyPr/>
          <a:lstStyle/>
          <a:p>
            <a:endParaRPr lang="en-US">
              <a:solidFill>
                <a:srgbClr val="3E4193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54322-0E91-253A-AF94-992FE0021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56050"/>
          </a:xfrm>
        </p:spPr>
        <p:txBody>
          <a:bodyPr/>
          <a:lstStyle/>
          <a:p>
            <a:endParaRPr lang="en-US" dirty="0">
              <a:solidFill>
                <a:srgbClr val="3E4193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3EBD72-E63B-4773-3074-64215A6777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654800"/>
            <a:ext cx="12191998" cy="203200"/>
          </a:xfrm>
          <a:prstGeom prst="rect">
            <a:avLst/>
          </a:prstGeom>
          <a:solidFill>
            <a:srgbClr val="FEC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113B4C2-A054-17CD-32C1-7AD6606591F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5669" y="490537"/>
            <a:ext cx="1051986" cy="1019175"/>
          </a:xfrm>
          <a:prstGeom prst="rect">
            <a:avLst/>
          </a:prstGeom>
        </p:spPr>
      </p:pic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57D0AF8D-DE45-1EAC-4596-2AA26122008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425450" y="5903619"/>
            <a:ext cx="1330325" cy="365125"/>
          </a:xfrm>
        </p:spPr>
        <p:txBody>
          <a:bodyPr/>
          <a:lstStyle/>
          <a:p>
            <a:pPr algn="l"/>
            <a:fld id="{89CD56FF-74F6-4308-82A2-8EBC86ECD0C1}" type="slidenum">
              <a:rPr lang="en-US" smtClean="0">
                <a:solidFill>
                  <a:srgbClr val="3E4193"/>
                </a:solidFill>
              </a:rPr>
              <a:pPr algn="l"/>
              <a:t>3</a:t>
            </a:fld>
            <a:endParaRPr lang="en-US" dirty="0">
              <a:solidFill>
                <a:srgbClr val="3E4193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5AA26A00-2355-4683-3610-8ACE2898855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88700" y="5957301"/>
            <a:ext cx="577850" cy="21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87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1E8C3-EAE5-F88B-755B-B7856328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612899"/>
            <a:ext cx="3932237" cy="838199"/>
          </a:xfrm>
        </p:spPr>
        <p:txBody>
          <a:bodyPr/>
          <a:lstStyle/>
          <a:p>
            <a:endParaRPr lang="en-US">
              <a:solidFill>
                <a:srgbClr val="3E4193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30CCB-154D-6C57-0281-929988482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solidFill>
                <a:srgbClr val="3E4193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F31B6-4B37-9BAA-8A87-796F71921E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4286"/>
            <a:ext cx="3932237" cy="3314702"/>
          </a:xfrm>
        </p:spPr>
        <p:txBody>
          <a:bodyPr/>
          <a:lstStyle/>
          <a:p>
            <a:endParaRPr lang="en-US" dirty="0">
              <a:solidFill>
                <a:srgbClr val="3E4193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2D58D3-F860-914D-EABE-C7D2689E4C45}"/>
              </a:ext>
            </a:extLst>
          </p:cNvPr>
          <p:cNvSpPr/>
          <p:nvPr/>
        </p:nvSpPr>
        <p:spPr>
          <a:xfrm>
            <a:off x="1" y="6654800"/>
            <a:ext cx="12191998" cy="203200"/>
          </a:xfrm>
          <a:prstGeom prst="rect">
            <a:avLst/>
          </a:prstGeom>
          <a:solidFill>
            <a:srgbClr val="FEC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C0D2550-BD9F-12DE-DC45-9EEF63C3E68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5669" y="987425"/>
            <a:ext cx="850106" cy="823592"/>
          </a:xfrm>
          <a:prstGeom prst="rect">
            <a:avLst/>
          </a:prstGeom>
        </p:spPr>
      </p:pic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159172EC-A430-D832-538F-A58241A4B7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425450" y="5903619"/>
            <a:ext cx="1330325" cy="365125"/>
          </a:xfrm>
        </p:spPr>
        <p:txBody>
          <a:bodyPr/>
          <a:lstStyle/>
          <a:p>
            <a:pPr algn="l"/>
            <a:fld id="{89CD56FF-74F6-4308-82A2-8EBC86ECD0C1}" type="slidenum">
              <a:rPr lang="en-US" smtClean="0">
                <a:solidFill>
                  <a:srgbClr val="3E4193"/>
                </a:solidFill>
              </a:rPr>
              <a:pPr algn="l"/>
              <a:t>4</a:t>
            </a:fld>
            <a:endParaRPr lang="en-US" dirty="0">
              <a:solidFill>
                <a:srgbClr val="3E4193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69E4643-D90F-5CB1-794B-F289E4B4BE5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88700" y="5957301"/>
            <a:ext cx="577850" cy="21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8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41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aphic 26">
            <a:extLst>
              <a:ext uri="{FF2B5EF4-FFF2-40B4-BE49-F238E27FC236}">
                <a16:creationId xmlns:a16="http://schemas.microsoft.com/office/drawing/2014/main" id="{55DE1F02-D205-15B9-F61B-71CA2D2C2A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95370" y="-704469"/>
            <a:ext cx="6403678" cy="6205114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BF80F0A-49AA-1DF1-41B2-00AAA25DF8A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62366" y="3429000"/>
            <a:ext cx="2806354" cy="106680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BB8C97AA-2882-BA25-4BB5-478AEFAC9E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62366" y="4819651"/>
            <a:ext cx="295276" cy="295276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BE7EB082-F37A-7589-55F4-A55F2933DF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62367" y="5236368"/>
            <a:ext cx="294508" cy="29527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6755008-83AD-88EE-2C34-B2B5BE0F507C}"/>
              </a:ext>
            </a:extLst>
          </p:cNvPr>
          <p:cNvSpPr txBox="1"/>
          <p:nvPr/>
        </p:nvSpPr>
        <p:spPr>
          <a:xfrm>
            <a:off x="4629150" y="4782623"/>
            <a:ext cx="250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delphi.fretes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B578F23-70A4-5CA7-C37D-DF0DD5B08A88}"/>
              </a:ext>
            </a:extLst>
          </p:cNvPr>
          <p:cNvSpPr txBox="1"/>
          <p:nvPr/>
        </p:nvSpPr>
        <p:spPr>
          <a:xfrm>
            <a:off x="4629150" y="5236368"/>
            <a:ext cx="638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Delphi Fretes Internacionais e Desembaraço Aduaneiro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EBB5AE-0043-5B80-AD0C-9C5154A2104C}"/>
              </a:ext>
            </a:extLst>
          </p:cNvPr>
          <p:cNvSpPr txBox="1"/>
          <p:nvPr/>
        </p:nvSpPr>
        <p:spPr>
          <a:xfrm>
            <a:off x="4629150" y="5690113"/>
            <a:ext cx="638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www.delphiforwarding.com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073B2755-9695-34EE-7E26-D0ADDC0E990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62366" y="5727141"/>
            <a:ext cx="295276" cy="29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572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35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Office Theme</vt:lpstr>
      <vt:lpstr>Título Apresentação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Apresentação</dc:title>
  <dc:creator>Victor Lima</dc:creator>
  <cp:lastModifiedBy>Victor Lima</cp:lastModifiedBy>
  <cp:revision>9</cp:revision>
  <dcterms:created xsi:type="dcterms:W3CDTF">2022-09-23T19:19:13Z</dcterms:created>
  <dcterms:modified xsi:type="dcterms:W3CDTF">2022-10-27T17:33:10Z</dcterms:modified>
</cp:coreProperties>
</file>